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60" autoAdjust="0"/>
    <p:restoredTop sz="94660"/>
  </p:normalViewPr>
  <p:slideViewPr>
    <p:cSldViewPr>
      <p:cViewPr varScale="1">
        <p:scale>
          <a:sx n="88" d="100"/>
          <a:sy n="88" d="100"/>
        </p:scale>
        <p:origin x="-144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3EF89-97F3-4DA5-A44E-9D38A7C68E24}" type="datetimeFigureOut">
              <a:rPr lang="pl-PL" smtClean="0"/>
              <a:t>2014-09-26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85347-E9CE-4C2B-BB42-B80E278F14D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135887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3EF89-97F3-4DA5-A44E-9D38A7C68E24}" type="datetimeFigureOut">
              <a:rPr lang="pl-PL" smtClean="0"/>
              <a:t>2014-09-26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85347-E9CE-4C2B-BB42-B80E278F14D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346987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3EF89-97F3-4DA5-A44E-9D38A7C68E24}" type="datetimeFigureOut">
              <a:rPr lang="pl-PL" smtClean="0"/>
              <a:t>2014-09-26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85347-E9CE-4C2B-BB42-B80E278F14D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163724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3EF89-97F3-4DA5-A44E-9D38A7C68E24}" type="datetimeFigureOut">
              <a:rPr lang="pl-PL" smtClean="0"/>
              <a:t>2014-09-26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85347-E9CE-4C2B-BB42-B80E278F14D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763520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3EF89-97F3-4DA5-A44E-9D38A7C68E24}" type="datetimeFigureOut">
              <a:rPr lang="pl-PL" smtClean="0"/>
              <a:t>2014-09-26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85347-E9CE-4C2B-BB42-B80E278F14D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438238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3EF89-97F3-4DA5-A44E-9D38A7C68E24}" type="datetimeFigureOut">
              <a:rPr lang="pl-PL" smtClean="0"/>
              <a:t>2014-09-26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85347-E9CE-4C2B-BB42-B80E278F14D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795521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3EF89-97F3-4DA5-A44E-9D38A7C68E24}" type="datetimeFigureOut">
              <a:rPr lang="pl-PL" smtClean="0"/>
              <a:t>2014-09-26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85347-E9CE-4C2B-BB42-B80E278F14D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827727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3EF89-97F3-4DA5-A44E-9D38A7C68E24}" type="datetimeFigureOut">
              <a:rPr lang="pl-PL" smtClean="0"/>
              <a:t>2014-09-26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85347-E9CE-4C2B-BB42-B80E278F14D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527582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3EF89-97F3-4DA5-A44E-9D38A7C68E24}" type="datetimeFigureOut">
              <a:rPr lang="pl-PL" smtClean="0"/>
              <a:t>2014-09-26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85347-E9CE-4C2B-BB42-B80E278F14D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186029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3EF89-97F3-4DA5-A44E-9D38A7C68E24}" type="datetimeFigureOut">
              <a:rPr lang="pl-PL" smtClean="0"/>
              <a:t>2014-09-26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85347-E9CE-4C2B-BB42-B80E278F14D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260883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3EF89-97F3-4DA5-A44E-9D38A7C68E24}" type="datetimeFigureOut">
              <a:rPr lang="pl-PL" smtClean="0"/>
              <a:t>2014-09-26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85347-E9CE-4C2B-BB42-B80E278F14D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092561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A3EF89-97F3-4DA5-A44E-9D38A7C68E24}" type="datetimeFigureOut">
              <a:rPr lang="pl-PL" smtClean="0"/>
              <a:t>2014-09-26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285347-E9CE-4C2B-BB42-B80E278F14D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91407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C:\Users\KRYSTYNA\Pictures\INTRA- GRODZISK MAZ\DSC00195 (800x536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980728"/>
            <a:ext cx="7344816" cy="540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52463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800" b="1" dirty="0"/>
              <a:t>„ </a:t>
            </a:r>
            <a:r>
              <a:rPr lang="pl-PL" sz="2800" b="1" dirty="0">
                <a:solidFill>
                  <a:srgbClr val="FF0000"/>
                </a:solidFill>
              </a:rPr>
              <a:t>Zabezpiecz swoje jutro-zapobiegaj zamiast </a:t>
            </a:r>
            <a:r>
              <a:rPr lang="pl-PL" sz="2800" b="1" dirty="0" smtClean="0">
                <a:solidFill>
                  <a:srgbClr val="FF0000"/>
                </a:solidFill>
              </a:rPr>
              <a:t>leczyć </a:t>
            </a:r>
            <a:r>
              <a:rPr lang="pl-PL" sz="2800" b="1" dirty="0" smtClean="0"/>
              <a:t>„</a:t>
            </a:r>
            <a:endParaRPr lang="pl-PL" sz="2800" b="1" dirty="0"/>
          </a:p>
        </p:txBody>
      </p:sp>
      <p:pic>
        <p:nvPicPr>
          <p:cNvPr id="20482" name="Picture 2" descr="G:\PROJEKYU 2010-2014\ZABEZPIECZ SWOJE\1098360_609601465751243_2055600091_n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5" y="1340768"/>
            <a:ext cx="4176463" cy="4785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483" name="Picture 3" descr="G:\PROJEKYU 2010-2014\ZABEZPIECZ SWOJE\1148903_609601562417900_1932223163_n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1340768"/>
            <a:ext cx="4248472" cy="47525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35701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19256" cy="720080"/>
          </a:xfrm>
        </p:spPr>
        <p:txBody>
          <a:bodyPr>
            <a:normAutofit fontScale="90000"/>
          </a:bodyPr>
          <a:lstStyle/>
          <a:p>
            <a:r>
              <a:rPr lang="pl-PL" sz="2700" b="1" dirty="0" smtClean="0"/>
              <a:t>Projekt </a:t>
            </a:r>
            <a:r>
              <a:rPr lang="pl-PL" sz="2700" b="1" dirty="0"/>
              <a:t>„</a:t>
            </a:r>
            <a:r>
              <a:rPr lang="pl-PL" sz="2700" b="1" dirty="0">
                <a:solidFill>
                  <a:srgbClr val="FF0000"/>
                </a:solidFill>
              </a:rPr>
              <a:t>Makulatura na Misje</a:t>
            </a:r>
            <a:r>
              <a:rPr lang="pl-PL" sz="2700" b="1" dirty="0"/>
              <a:t>” – we współudziale z posłem Maciejem Małeckim – koordynacja </a:t>
            </a:r>
            <a:r>
              <a:rPr lang="pl-PL" sz="2700" b="1" dirty="0" smtClean="0"/>
              <a:t>projektu</a:t>
            </a:r>
            <a:r>
              <a:rPr lang="pl-PL" sz="2700" dirty="0"/>
              <a:t/>
            </a:r>
            <a:br>
              <a:rPr lang="pl-PL" sz="2700" dirty="0"/>
            </a:br>
            <a:endParaRPr lang="pl-PL" sz="2700" dirty="0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4098" name="Picture 2" descr="G:\PROJEKYU 2010-2014\MAKULATURA NA MISJE\1510437_695629203815135_351664547_n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83568" y="692697"/>
            <a:ext cx="7920880" cy="42484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C:\Users\KRYSTYNA\Pictures\1485925_667844666593589_25935488_o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4869160"/>
            <a:ext cx="8712968" cy="1988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0839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800" b="1" dirty="0" smtClean="0"/>
              <a:t>Współorganizacja z Posłem </a:t>
            </a:r>
            <a:r>
              <a:rPr lang="pl-PL" sz="2800" b="1" dirty="0"/>
              <a:t>M</a:t>
            </a:r>
            <a:r>
              <a:rPr lang="pl-PL" sz="2800" b="1" dirty="0" smtClean="0"/>
              <a:t>aciejem Małeckim                              </a:t>
            </a:r>
            <a:r>
              <a:rPr lang="pl-PL" sz="2800" b="1" dirty="0"/>
              <a:t>2 projekcji  </a:t>
            </a:r>
            <a:r>
              <a:rPr lang="pl-PL" sz="2800" b="1" dirty="0" smtClean="0"/>
              <a:t>filmu    </a:t>
            </a:r>
            <a:r>
              <a:rPr lang="pl-PL" sz="2800" b="1" dirty="0"/>
              <a:t>„ </a:t>
            </a:r>
            <a:r>
              <a:rPr lang="pl-PL" sz="2800" b="1" dirty="0" err="1">
                <a:solidFill>
                  <a:srgbClr val="FF0000"/>
                </a:solidFill>
              </a:rPr>
              <a:t>Cristiada</a:t>
            </a:r>
            <a:r>
              <a:rPr lang="pl-PL" sz="2800" b="1" dirty="0"/>
              <a:t>” w </a:t>
            </a:r>
            <a:r>
              <a:rPr lang="pl-PL" sz="2800" b="1" dirty="0" smtClean="0"/>
              <a:t>Żyrardowie </a:t>
            </a:r>
            <a:endParaRPr lang="pl-PL" sz="2800" b="1" dirty="0"/>
          </a:p>
        </p:txBody>
      </p:sp>
      <p:pic>
        <p:nvPicPr>
          <p:cNvPr id="5122" name="Picture 2" descr="G:\PROJEKYU 2010-2014\CRISTIADA\1001276_10200967165447979_2044378056_n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556792"/>
            <a:ext cx="7632848" cy="49685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ymbol zastępczy zawartości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pl-PL" dirty="0" smtClean="0"/>
              <a:t>Centrum Kultury Żyrardów </a:t>
            </a:r>
            <a:r>
              <a:rPr lang="pl-PL" dirty="0" err="1" smtClean="0"/>
              <a:t>Cristiada</a:t>
            </a:r>
            <a:r>
              <a:rPr lang="pl-PL" dirty="0" smtClean="0"/>
              <a:t>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565954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G:\PROJEKYU 2010-2014\CRISTIADA\1426709_10200967165367977_396490571_n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692696"/>
            <a:ext cx="7488832" cy="5832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66002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2400" b="1" dirty="0" smtClean="0">
                <a:solidFill>
                  <a:srgbClr val="FF0000"/>
                </a:solidFill>
              </a:rPr>
              <a:t>Wizyta </a:t>
            </a:r>
            <a:r>
              <a:rPr lang="pl-PL" sz="2400" b="1" dirty="0">
                <a:solidFill>
                  <a:srgbClr val="FF0000"/>
                </a:solidFill>
              </a:rPr>
              <a:t>w Sejmie </a:t>
            </a:r>
            <a:r>
              <a:rPr lang="pl-PL" sz="2400" b="1" dirty="0"/>
              <a:t>na </a:t>
            </a:r>
            <a:r>
              <a:rPr lang="pl-PL" sz="2400" b="1" dirty="0" smtClean="0"/>
              <a:t>zaproszenie </a:t>
            </a:r>
            <a:r>
              <a:rPr lang="pl-PL" sz="2400" b="1" dirty="0"/>
              <a:t>Posła Macieja </a:t>
            </a:r>
            <a:r>
              <a:rPr lang="pl-PL" sz="2400" b="1" dirty="0" smtClean="0"/>
              <a:t>Małeckiego – 24.09.2013</a:t>
            </a:r>
            <a:endParaRPr lang="pl-PL" sz="2400" b="1" dirty="0"/>
          </a:p>
        </p:txBody>
      </p:sp>
      <p:pic>
        <p:nvPicPr>
          <p:cNvPr id="2052" name="Picture 4" descr="G:\PROJEKYU 2010-2014\WIZYTA W SEJMIE\553166_633051510072905_623901960_n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340768"/>
            <a:ext cx="7128792" cy="5184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ymbol zastępczy zawartości 4"/>
          <p:cNvSpPr>
            <a:spLocks noGrp="1"/>
          </p:cNvSpPr>
          <p:nvPr>
            <p:ph sz="half" idx="1"/>
          </p:nvPr>
        </p:nvSpPr>
        <p:spPr>
          <a:xfrm>
            <a:off x="457200" y="1340768"/>
            <a:ext cx="7139136" cy="4785395"/>
          </a:xfrm>
        </p:spPr>
        <p:txBody>
          <a:bodyPr/>
          <a:lstStyle/>
          <a:p>
            <a:pPr>
              <a:buNone/>
            </a:pPr>
            <a:r>
              <a:rPr lang="pl-PL" dirty="0" smtClean="0"/>
              <a:t>       Uczestnicy  Akademii Aktywnego    </a:t>
            </a:r>
          </a:p>
          <a:p>
            <a:pPr>
              <a:buNone/>
            </a:pPr>
            <a:r>
              <a:rPr lang="pl-PL" dirty="0" smtClean="0"/>
              <a:t>       Żyrardowianina przed wyjazdem do Sejmu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62946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G:\PROJEKYU 2010-2014\WIZYTA W SEJMIE\1376312_633112933400096_163866306_n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476672"/>
            <a:ext cx="7992888" cy="60486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91130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60</Words>
  <Application>Microsoft Office PowerPoint</Application>
  <PresentationFormat>Pokaz na ekranie (4:3)</PresentationFormat>
  <Paragraphs>7</Paragraphs>
  <Slides>7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7</vt:i4>
      </vt:variant>
    </vt:vector>
  </HeadingPairs>
  <TitlesOfParts>
    <vt:vector size="8" baseType="lpstr">
      <vt:lpstr>Motyw pakietu Office</vt:lpstr>
      <vt:lpstr>Prezentacja programu PowerPoint</vt:lpstr>
      <vt:lpstr>„ Zabezpiecz swoje jutro-zapobiegaj zamiast leczyć „</vt:lpstr>
      <vt:lpstr>Projekt „Makulatura na Misje” – we współudziale z posłem Maciejem Małeckim – koordynacja projektu </vt:lpstr>
      <vt:lpstr>Współorganizacja z Posłem Maciejem Małeckim                              2 projekcji  filmu    „ Cristiada” w Żyrardowie </vt:lpstr>
      <vt:lpstr>Prezentacja programu PowerPoint</vt:lpstr>
      <vt:lpstr>Wizyta w Sejmie na zaproszenie Posła Macieja Małeckiego – 24.09.2013</vt:lpstr>
      <vt:lpstr>Prezentacja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Mieczysław</dc:creator>
  <cp:lastModifiedBy>Mieczysław</cp:lastModifiedBy>
  <cp:revision>2</cp:revision>
  <dcterms:created xsi:type="dcterms:W3CDTF">2014-09-26T15:48:06Z</dcterms:created>
  <dcterms:modified xsi:type="dcterms:W3CDTF">2014-09-26T16:00:46Z</dcterms:modified>
</cp:coreProperties>
</file>