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0" autoAdjust="0"/>
    <p:restoredTop sz="94660"/>
  </p:normalViewPr>
  <p:slideViewPr>
    <p:cSldViewPr>
      <p:cViewPr varScale="1">
        <p:scale>
          <a:sx n="88" d="100"/>
          <a:sy n="88" d="100"/>
        </p:scale>
        <p:origin x="-14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3EF89-97F3-4DA5-A44E-9D38A7C68E24}" type="datetimeFigureOut">
              <a:rPr lang="pl-PL" smtClean="0"/>
              <a:t>2014-09-26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85347-E9CE-4C2B-BB42-B80E278F14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3588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3EF89-97F3-4DA5-A44E-9D38A7C68E24}" type="datetimeFigureOut">
              <a:rPr lang="pl-PL" smtClean="0"/>
              <a:t>2014-09-26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85347-E9CE-4C2B-BB42-B80E278F14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4698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3EF89-97F3-4DA5-A44E-9D38A7C68E24}" type="datetimeFigureOut">
              <a:rPr lang="pl-PL" smtClean="0"/>
              <a:t>2014-09-26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85347-E9CE-4C2B-BB42-B80E278F14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6372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3EF89-97F3-4DA5-A44E-9D38A7C68E24}" type="datetimeFigureOut">
              <a:rPr lang="pl-PL" smtClean="0"/>
              <a:t>2014-09-26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85347-E9CE-4C2B-BB42-B80E278F14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635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3EF89-97F3-4DA5-A44E-9D38A7C68E24}" type="datetimeFigureOut">
              <a:rPr lang="pl-PL" smtClean="0"/>
              <a:t>2014-09-26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85347-E9CE-4C2B-BB42-B80E278F14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3823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3EF89-97F3-4DA5-A44E-9D38A7C68E24}" type="datetimeFigureOut">
              <a:rPr lang="pl-PL" smtClean="0"/>
              <a:t>2014-09-26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85347-E9CE-4C2B-BB42-B80E278F14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79552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3EF89-97F3-4DA5-A44E-9D38A7C68E24}" type="datetimeFigureOut">
              <a:rPr lang="pl-PL" smtClean="0"/>
              <a:t>2014-09-26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85347-E9CE-4C2B-BB42-B80E278F14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2772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3EF89-97F3-4DA5-A44E-9D38A7C68E24}" type="datetimeFigureOut">
              <a:rPr lang="pl-PL" smtClean="0"/>
              <a:t>2014-09-26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85347-E9CE-4C2B-BB42-B80E278F14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2758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3EF89-97F3-4DA5-A44E-9D38A7C68E24}" type="datetimeFigureOut">
              <a:rPr lang="pl-PL" smtClean="0"/>
              <a:t>2014-09-26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85347-E9CE-4C2B-BB42-B80E278F14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8602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3EF89-97F3-4DA5-A44E-9D38A7C68E24}" type="datetimeFigureOut">
              <a:rPr lang="pl-PL" smtClean="0"/>
              <a:t>2014-09-26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85347-E9CE-4C2B-BB42-B80E278F14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6088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3EF89-97F3-4DA5-A44E-9D38A7C68E24}" type="datetimeFigureOut">
              <a:rPr lang="pl-PL" smtClean="0"/>
              <a:t>2014-09-26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85347-E9CE-4C2B-BB42-B80E278F14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9256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3EF89-97F3-4DA5-A44E-9D38A7C68E24}" type="datetimeFigureOut">
              <a:rPr lang="pl-PL" smtClean="0"/>
              <a:t>2014-09-26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85347-E9CE-4C2B-BB42-B80E278F14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1407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:\Users\KRYSTYNA\Pictures\INTRA- GRODZISK MAZ\DSC00195 (800x536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80728"/>
            <a:ext cx="7344816" cy="54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246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dirty="0"/>
              <a:t>„ </a:t>
            </a:r>
            <a:r>
              <a:rPr lang="pl-PL" sz="2800" b="1" dirty="0">
                <a:solidFill>
                  <a:srgbClr val="FF0000"/>
                </a:solidFill>
              </a:rPr>
              <a:t>Zabezpiecz swoje jutro-zapobiegaj zamiast </a:t>
            </a:r>
            <a:r>
              <a:rPr lang="pl-PL" sz="2800" b="1" dirty="0" smtClean="0">
                <a:solidFill>
                  <a:srgbClr val="FF0000"/>
                </a:solidFill>
              </a:rPr>
              <a:t>leczyć </a:t>
            </a:r>
            <a:r>
              <a:rPr lang="pl-PL" sz="2800" b="1" dirty="0" smtClean="0"/>
              <a:t>„</a:t>
            </a:r>
            <a:endParaRPr lang="pl-PL" sz="2800" b="1" dirty="0"/>
          </a:p>
        </p:txBody>
      </p:sp>
      <p:pic>
        <p:nvPicPr>
          <p:cNvPr id="20482" name="Picture 2" descr="G:\PROJEKYU 2010-2014\ZABEZPIECZ SWOJE\1098360_609601465751243_2055600091_n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1340768"/>
            <a:ext cx="4176463" cy="4785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83" name="Picture 3" descr="G:\PROJEKYU 2010-2014\ZABEZPIECZ SWOJE\1148903_609601562417900_1932223163_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340768"/>
            <a:ext cx="4248472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570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19256" cy="720080"/>
          </a:xfrm>
        </p:spPr>
        <p:txBody>
          <a:bodyPr>
            <a:normAutofit fontScale="90000"/>
          </a:bodyPr>
          <a:lstStyle/>
          <a:p>
            <a:r>
              <a:rPr lang="pl-PL" sz="2700" b="1" dirty="0" smtClean="0"/>
              <a:t>Projekt </a:t>
            </a:r>
            <a:r>
              <a:rPr lang="pl-PL" sz="2700" b="1" dirty="0"/>
              <a:t>„</a:t>
            </a:r>
            <a:r>
              <a:rPr lang="pl-PL" sz="2700" b="1" dirty="0">
                <a:solidFill>
                  <a:srgbClr val="FF0000"/>
                </a:solidFill>
              </a:rPr>
              <a:t>Makulatura na Misje</a:t>
            </a:r>
            <a:r>
              <a:rPr lang="pl-PL" sz="2700" b="1" dirty="0"/>
              <a:t>” – we współudziale z posłem Maciejem Małeckim – koordynacja </a:t>
            </a:r>
            <a:r>
              <a:rPr lang="pl-PL" sz="2700" b="1" dirty="0" smtClean="0"/>
              <a:t>projektu</a:t>
            </a:r>
            <a:r>
              <a:rPr lang="pl-PL" sz="2700" dirty="0"/>
              <a:t/>
            </a:r>
            <a:br>
              <a:rPr lang="pl-PL" sz="2700" dirty="0"/>
            </a:br>
            <a:endParaRPr lang="pl-PL" sz="2700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098" name="Picture 2" descr="G:\PROJEKYU 2010-2014\MAKULATURA NA MISJE\1510437_695629203815135_351664547_n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83568" y="692697"/>
            <a:ext cx="7920880" cy="4248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KRYSTYNA\Pictures\1485925_667844666593589_25935488_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869160"/>
            <a:ext cx="8712968" cy="198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839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dirty="0" smtClean="0"/>
              <a:t>Współorganizacja z Posłem </a:t>
            </a:r>
            <a:r>
              <a:rPr lang="pl-PL" sz="2800" b="1" dirty="0"/>
              <a:t>M</a:t>
            </a:r>
            <a:r>
              <a:rPr lang="pl-PL" sz="2800" b="1" dirty="0" smtClean="0"/>
              <a:t>aciejem Małeckim                              </a:t>
            </a:r>
            <a:r>
              <a:rPr lang="pl-PL" sz="2800" b="1" dirty="0"/>
              <a:t>2 projekcji  </a:t>
            </a:r>
            <a:r>
              <a:rPr lang="pl-PL" sz="2800" b="1" dirty="0" smtClean="0"/>
              <a:t>filmu    </a:t>
            </a:r>
            <a:r>
              <a:rPr lang="pl-PL" sz="2800" b="1" dirty="0"/>
              <a:t>„ </a:t>
            </a:r>
            <a:r>
              <a:rPr lang="pl-PL" sz="2800" b="1" dirty="0" err="1">
                <a:solidFill>
                  <a:srgbClr val="FF0000"/>
                </a:solidFill>
              </a:rPr>
              <a:t>Cristiada</a:t>
            </a:r>
            <a:r>
              <a:rPr lang="pl-PL" sz="2800" b="1" dirty="0"/>
              <a:t>” w </a:t>
            </a:r>
            <a:r>
              <a:rPr lang="pl-PL" sz="2800" b="1" dirty="0" smtClean="0"/>
              <a:t>Żyrardowie </a:t>
            </a:r>
            <a:endParaRPr lang="pl-PL" sz="2800" b="1" dirty="0"/>
          </a:p>
        </p:txBody>
      </p:sp>
      <p:pic>
        <p:nvPicPr>
          <p:cNvPr id="5122" name="Picture 2" descr="G:\PROJEKYU 2010-2014\CRISTIADA\1001276_10200967165447979_2044378056_n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556792"/>
            <a:ext cx="7632848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ymbol zastępczy zawartości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Centrum Kultury Żyrardów </a:t>
            </a:r>
            <a:r>
              <a:rPr lang="pl-PL" dirty="0" err="1" smtClean="0"/>
              <a:t>Cristiada</a:t>
            </a:r>
            <a:r>
              <a:rPr lang="pl-PL" dirty="0" smtClean="0"/>
              <a:t>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6595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G:\PROJEKYU 2010-2014\CRISTIADA\1426709_10200967165367977_396490571_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92696"/>
            <a:ext cx="7488832" cy="583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600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400" b="1" dirty="0" smtClean="0">
                <a:solidFill>
                  <a:srgbClr val="FF0000"/>
                </a:solidFill>
              </a:rPr>
              <a:t>Wizyta </a:t>
            </a:r>
            <a:r>
              <a:rPr lang="pl-PL" sz="2400" b="1" dirty="0">
                <a:solidFill>
                  <a:srgbClr val="FF0000"/>
                </a:solidFill>
              </a:rPr>
              <a:t>w Sejmie </a:t>
            </a:r>
            <a:r>
              <a:rPr lang="pl-PL" sz="2400" b="1" dirty="0"/>
              <a:t>na </a:t>
            </a:r>
            <a:r>
              <a:rPr lang="pl-PL" sz="2400" b="1" dirty="0" smtClean="0"/>
              <a:t>zaproszenie </a:t>
            </a:r>
            <a:r>
              <a:rPr lang="pl-PL" sz="2400" b="1" dirty="0"/>
              <a:t>Posła Macieja </a:t>
            </a:r>
            <a:r>
              <a:rPr lang="pl-PL" sz="2400" b="1" dirty="0" smtClean="0"/>
              <a:t>Małeckiego – 24.09.2013</a:t>
            </a:r>
            <a:endParaRPr lang="pl-PL" sz="2400" b="1" dirty="0"/>
          </a:p>
        </p:txBody>
      </p:sp>
      <p:pic>
        <p:nvPicPr>
          <p:cNvPr id="2052" name="Picture 4" descr="G:\PROJEKYU 2010-2014\WIZYTA W SEJMIE\553166_633051510072905_623901960_n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340768"/>
            <a:ext cx="7128792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ymbol zastępczy zawartości 4"/>
          <p:cNvSpPr>
            <a:spLocks noGrp="1"/>
          </p:cNvSpPr>
          <p:nvPr>
            <p:ph sz="half" idx="1"/>
          </p:nvPr>
        </p:nvSpPr>
        <p:spPr>
          <a:xfrm>
            <a:off x="457200" y="1340768"/>
            <a:ext cx="7139136" cy="4785395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       Uczestnicy  Akademii Aktywnego    </a:t>
            </a:r>
          </a:p>
          <a:p>
            <a:pPr>
              <a:buNone/>
            </a:pPr>
            <a:r>
              <a:rPr lang="pl-PL" dirty="0" smtClean="0"/>
              <a:t>       Żyrardowianina przed wyjazdem do Sejmu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6294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G:\PROJEKYU 2010-2014\WIZYTA W SEJMIE\1376312_633112933400096_163866306_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76672"/>
            <a:ext cx="7992888" cy="60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113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60</Words>
  <Application>Microsoft Office PowerPoint</Application>
  <PresentationFormat>Pokaz na ekranie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8" baseType="lpstr">
      <vt:lpstr>Motyw pakietu Office</vt:lpstr>
      <vt:lpstr>Prezentacja programu PowerPoint</vt:lpstr>
      <vt:lpstr>„ Zabezpiecz swoje jutro-zapobiegaj zamiast leczyć „</vt:lpstr>
      <vt:lpstr>Projekt „Makulatura na Misje” – we współudziale z posłem Maciejem Małeckim – koordynacja projektu </vt:lpstr>
      <vt:lpstr>Współorganizacja z Posłem Maciejem Małeckim                              2 projekcji  filmu    „ Cristiada” w Żyrardowie </vt:lpstr>
      <vt:lpstr>Prezentacja programu PowerPoint</vt:lpstr>
      <vt:lpstr>Wizyta w Sejmie na zaproszenie Posła Macieja Małeckiego – 24.09.2013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Mieczysław</dc:creator>
  <cp:lastModifiedBy>Mieczysław</cp:lastModifiedBy>
  <cp:revision>2</cp:revision>
  <dcterms:created xsi:type="dcterms:W3CDTF">2014-09-26T15:48:06Z</dcterms:created>
  <dcterms:modified xsi:type="dcterms:W3CDTF">2014-09-26T16:00:46Z</dcterms:modified>
</cp:coreProperties>
</file>