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D11D9-C78D-4335-8E4D-849E6B49DD2E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651FE-CFA1-43BD-9CAA-DB819816CE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58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8AFF-0CF1-4B89-924F-BD996DC0B4E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70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57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11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55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30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95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00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44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84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30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13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82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D951-36AC-4DED-A778-33634D88A7B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B6A85-A5EC-4A16-9236-0F2EC0A30E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58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4632" cy="194421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Efekty  działania Stowarzyszenia „Wspólnota Żyrardowa”</a:t>
            </a:r>
            <a:br>
              <a:rPr lang="pl-PL" dirty="0" smtClean="0"/>
            </a:br>
            <a:r>
              <a:rPr lang="pl-PL" dirty="0" smtClean="0"/>
              <a:t>w okresie 2010 -2014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82264" y="3284984"/>
            <a:ext cx="3489935" cy="235381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388843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KRYSTYNA\Desktop\mlodzież -FIO-2014\b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6732240" y="3933056"/>
            <a:ext cx="1872208" cy="1872208"/>
          </a:xfrm>
          <a:prstGeom prst="rect">
            <a:avLst/>
          </a:prstGeom>
          <a:noFill/>
          <a:scene3d>
            <a:camera prst="orthographicFront">
              <a:rot lat="21299999" lon="600000" rev="10799999"/>
            </a:camera>
            <a:lightRig rig="threePt" dir="t"/>
          </a:scene3d>
        </p:spPr>
      </p:pic>
      <p:pic>
        <p:nvPicPr>
          <p:cNvPr id="9" name="Picture 9" descr="BIULETYN INFORMACJI PUBLICZNEJ Urz&amp;eogon;du Miasta &amp;Zdot;yrardo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1008112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1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Reprezentanci  „ Wspólnoty Żyrardowa” w samorządzie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Członek Zarządu Powiatu Żyrardowskiego – radny Powiatu Żyrardowskiego – Mieczysław </a:t>
            </a:r>
            <a:r>
              <a:rPr lang="pl-PL" dirty="0" err="1" smtClean="0"/>
              <a:t>Gabrylewicz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Przewodniczący Rady Miasta  - Bogdan Zieliński</a:t>
            </a:r>
          </a:p>
          <a:p>
            <a:pPr marL="514350" indent="-514350">
              <a:buAutoNum type="arabicPeriod"/>
            </a:pPr>
            <a:r>
              <a:rPr lang="pl-PL" dirty="0" smtClean="0"/>
              <a:t>Radny Rady Miejskiej – Maciej Dukaczewski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60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1014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b="1" dirty="0" smtClean="0"/>
              <a:t>ZARZĄD „WPÓLNOTY ŻYRARDOWA „                          od lewej</a:t>
            </a:r>
            <a:br>
              <a:rPr lang="pl-PL" sz="2800" b="1" dirty="0" smtClean="0"/>
            </a:br>
            <a:r>
              <a:rPr lang="pl-PL" sz="2800" b="1" dirty="0" smtClean="0"/>
              <a:t>Prezes –Mieczysław </a:t>
            </a:r>
            <a:r>
              <a:rPr lang="pl-PL" sz="2800" b="1" dirty="0" err="1" smtClean="0"/>
              <a:t>Gabrylewicz</a:t>
            </a:r>
            <a:r>
              <a:rPr lang="pl-PL" sz="2800" b="1" dirty="0" smtClean="0"/>
              <a:t> ; Członek Zarządu – Ludwik Kuciński ; Sekretarz –Krystyna Lenarczyk ; Skarbnik – Hanna Kowalkowska  ; Wiceprezes – Andrzej Mikołaj Liszewski</a:t>
            </a:r>
            <a:endParaRPr lang="pl-PL" sz="2800" b="1" dirty="0"/>
          </a:p>
        </p:txBody>
      </p:sp>
      <p:pic>
        <p:nvPicPr>
          <p:cNvPr id="8" name="Picture 1" descr="F:\DO WYWOŁANIA\KRYSIA\DSCF6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600200"/>
            <a:ext cx="661770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9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pl-PL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5205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Udział w uroczystościach organizowanych przez Oddział Miejski „ NSZZ Solidarność”   ( uroczystości sierpniowe , </a:t>
            </a:r>
            <a:r>
              <a:rPr lang="pl-PL" sz="2800" b="1" dirty="0" smtClean="0"/>
              <a:t>grudniowe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pic>
        <p:nvPicPr>
          <p:cNvPr id="1027" name="Picture 3" descr="C:\Users\KRYSTYNA\Pictures\26.01.2013\30.08.2013\DSCF59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37061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YSTYNA\Pictures\26.01.2013\31SIERPNIA 2013\DSCF6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UDZIAŁ W UROCZYSTOŚCIACH PAŃSTWOWYCH ( 3 maja ;  1 sierpnia  , 15 sierpnia ; 1 września ; 11 listopada itp.</a:t>
            </a:r>
            <a:endParaRPr lang="pl-PL" sz="2400" b="1" dirty="0"/>
          </a:p>
        </p:txBody>
      </p:sp>
      <p:pic>
        <p:nvPicPr>
          <p:cNvPr id="10242" name="Picture 2" descr="F:\WSPOLNOTA ŻYRARDOWA\Dsc05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600200"/>
            <a:ext cx="6912768" cy="49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>
                <a:ea typeface="Times New Roman"/>
                <a:cs typeface="Times New Roman"/>
              </a:rPr>
              <a:t>Corocznie organizowane zabawy choinkowe dla dzieci z rodzin ubogich i zastępczych ( w 2013 r. choinka wyjazdowa )</a:t>
            </a:r>
            <a:endParaRPr lang="pl-PL" sz="2800" dirty="0"/>
          </a:p>
        </p:txBody>
      </p:sp>
      <p:pic>
        <p:nvPicPr>
          <p:cNvPr id="4" name="Picture 2" descr="C:\Users\KRYSTYNA\Desktop\DO WYWOŁANIA\P2110694.resiz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87062"/>
            <a:ext cx="5184576" cy="4406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2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</Words>
  <Application>Microsoft Office PowerPoint</Application>
  <PresentationFormat>Pokaz na ekranie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Efekty  działania Stowarzyszenia „Wspólnota Żyrardowa” w okresie 2010 -2014 </vt:lpstr>
      <vt:lpstr>Reprezentanci  „ Wspólnoty Żyrardowa” w samorządzie</vt:lpstr>
      <vt:lpstr>ZARZĄD „WPÓLNOTY ŻYRARDOWA „                          od lewej Prezes –Mieczysław Gabrylewicz ; Członek Zarządu – Ludwik Kuciński ; Sekretarz –Krystyna Lenarczyk ; Skarbnik – Hanna Kowalkowska  ; Wiceprezes – Andrzej Mikołaj Liszewski</vt:lpstr>
      <vt:lpstr>Prezentacja programu PowerPoint</vt:lpstr>
      <vt:lpstr>Udział w uroczystościach organizowanych przez Oddział Miejski „ NSZZ Solidarność”   ( uroczystości sierpniowe , grudniowe)</vt:lpstr>
      <vt:lpstr>UDZIAŁ W UROCZYSTOŚCIACH PAŃSTWOWYCH ( 3 maja ;  1 sierpnia  , 15 sierpnia ; 1 września ; 11 listopada itp.</vt:lpstr>
      <vt:lpstr>Corocznie organizowane zabawy choinkowe dla dzieci z rodzin ubogich i zastępczych ( w 2013 r. choinka wyjazdowa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Efekty  działania Stowarzyszenia „Wspólnota Żyrardowa” w okresie 2010 -2014 </dc:title>
  <dc:creator>Mieczysław</dc:creator>
  <cp:lastModifiedBy>Mieczysław</cp:lastModifiedBy>
  <cp:revision>1</cp:revision>
  <dcterms:created xsi:type="dcterms:W3CDTF">2014-09-26T15:37:43Z</dcterms:created>
  <dcterms:modified xsi:type="dcterms:W3CDTF">2014-09-26T15:42:11Z</dcterms:modified>
</cp:coreProperties>
</file>